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7"/>
  </p:notesMasterIdLst>
  <p:handoutMasterIdLst>
    <p:handoutMasterId r:id="rId8"/>
  </p:handoutMasterIdLst>
  <p:sldIdLst>
    <p:sldId id="1191" r:id="rId2"/>
    <p:sldId id="1190" r:id="rId3"/>
    <p:sldId id="1189" r:id="rId4"/>
    <p:sldId id="1188" r:id="rId5"/>
    <p:sldId id="1192" r:id="rId6"/>
  </p:sldIdLst>
  <p:sldSz cx="10287000" cy="6858000" type="35mm"/>
  <p:notesSz cx="6400800" cy="98298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146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292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436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58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726" algn="l" defTabSz="914292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2872" algn="l" defTabSz="914292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016" algn="l" defTabSz="914292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161" algn="l" defTabSz="914292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6">
          <p15:clr>
            <a:srgbClr val="A4A3A4"/>
          </p15:clr>
        </p15:guide>
        <p15:guide id="2" pos="20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AFD00"/>
    <a:srgbClr val="FCCCF9"/>
    <a:srgbClr val="FF99CC"/>
    <a:srgbClr val="FF99FF"/>
    <a:srgbClr val="FFB7DB"/>
    <a:srgbClr val="383838"/>
    <a:srgbClr val="FBB7F6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46" autoAdjust="0"/>
    <p:restoredTop sz="97924" autoAdjust="0"/>
  </p:normalViewPr>
  <p:slideViewPr>
    <p:cSldViewPr>
      <p:cViewPr varScale="1">
        <p:scale>
          <a:sx n="84" d="100"/>
          <a:sy n="84" d="100"/>
        </p:scale>
        <p:origin x="1068" y="126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470" y="-96"/>
      </p:cViewPr>
      <p:guideLst>
        <p:guide orient="horz" pos="3096"/>
        <p:guide pos="201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910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54075" y="4668838"/>
            <a:ext cx="4692650" cy="4424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089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38150" y="738188"/>
            <a:ext cx="5524500" cy="3683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641334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14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29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43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58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72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32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46" indent="0" algn="ctr">
              <a:buNone/>
              <a:defRPr/>
            </a:lvl2pPr>
            <a:lvl3pPr marL="914292" indent="0" algn="ctr">
              <a:buNone/>
              <a:defRPr/>
            </a:lvl3pPr>
            <a:lvl4pPr marL="1371436" indent="0" algn="ctr">
              <a:buNone/>
              <a:defRPr/>
            </a:lvl4pPr>
            <a:lvl5pPr marL="1828580" indent="0" algn="ctr">
              <a:buNone/>
              <a:defRPr/>
            </a:lvl5pPr>
            <a:lvl6pPr marL="2285726" indent="0" algn="ctr">
              <a:buNone/>
              <a:defRPr/>
            </a:lvl6pPr>
            <a:lvl7pPr marL="2742872" indent="0" algn="ctr">
              <a:buNone/>
              <a:defRPr/>
            </a:lvl7pPr>
            <a:lvl8pPr marL="3200016" indent="0" algn="ctr">
              <a:buNone/>
              <a:defRPr/>
            </a:lvl8pPr>
            <a:lvl9pPr marL="3657161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5CC37-3372-404D-91AE-8A1F20819FD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02709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43974-BD67-4958-A82E-A8419DDA974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6614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801" y="609600"/>
            <a:ext cx="1789509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696" y="609600"/>
            <a:ext cx="520065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DD226-CEAD-45A7-BCEA-8E38DF00D74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01243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8E8F7-24EF-4367-B770-934ABA19A5C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47836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5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46" indent="0">
              <a:buNone/>
              <a:defRPr sz="1800"/>
            </a:lvl2pPr>
            <a:lvl3pPr marL="914292" indent="0">
              <a:buNone/>
              <a:defRPr sz="1600"/>
            </a:lvl3pPr>
            <a:lvl4pPr marL="1371436" indent="0">
              <a:buNone/>
              <a:defRPr sz="1400"/>
            </a:lvl4pPr>
            <a:lvl5pPr marL="1828580" indent="0">
              <a:buNone/>
              <a:defRPr sz="1400"/>
            </a:lvl5pPr>
            <a:lvl6pPr marL="2285726" indent="0">
              <a:buNone/>
              <a:defRPr sz="1400"/>
            </a:lvl6pPr>
            <a:lvl7pPr marL="2742872" indent="0">
              <a:buNone/>
              <a:defRPr sz="1400"/>
            </a:lvl7pPr>
            <a:lvl8pPr marL="3200016" indent="0">
              <a:buNone/>
              <a:defRPr sz="1400"/>
            </a:lvl8pPr>
            <a:lvl9pPr marL="3657161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683C7-0148-43CD-93D1-702779B243C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9396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2701" y="1981200"/>
            <a:ext cx="349507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981200"/>
            <a:ext cx="349508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52A1A-160F-451B-9D89-14D7B6057DC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40867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9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6" indent="0">
              <a:buNone/>
              <a:defRPr sz="1600" b="1"/>
            </a:lvl4pPr>
            <a:lvl5pPr marL="1828580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2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8" y="1535113"/>
            <a:ext cx="454699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6" indent="0">
              <a:buNone/>
              <a:defRPr sz="1600" b="1"/>
            </a:lvl4pPr>
            <a:lvl5pPr marL="1828580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2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8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68ADB-7958-47DF-9E7D-18336A57EAA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4727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4A391-2A0E-4579-BA5C-7BC2CF59FFE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88535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78399-EE73-4359-A95A-713FB43E44A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41258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5" y="273049"/>
            <a:ext cx="3384352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7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5" y="1435104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000"/>
            </a:lvl3pPr>
            <a:lvl4pPr marL="1371436" indent="0">
              <a:buNone/>
              <a:defRPr sz="800"/>
            </a:lvl4pPr>
            <a:lvl5pPr marL="1828580" indent="0">
              <a:buNone/>
              <a:defRPr sz="800"/>
            </a:lvl5pPr>
            <a:lvl6pPr marL="2285726" indent="0">
              <a:buNone/>
              <a:defRPr sz="800"/>
            </a:lvl6pPr>
            <a:lvl7pPr marL="2742872" indent="0">
              <a:buNone/>
              <a:defRPr sz="800"/>
            </a:lvl7pPr>
            <a:lvl8pPr marL="3200016" indent="0">
              <a:buNone/>
              <a:defRPr sz="800"/>
            </a:lvl8pPr>
            <a:lvl9pPr marL="3657161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DFA2F-6631-4C3F-8591-45ED55948B5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59257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1"/>
            <a:ext cx="6172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400"/>
            </a:lvl3pPr>
            <a:lvl4pPr marL="1371436" indent="0">
              <a:buNone/>
              <a:defRPr sz="2000"/>
            </a:lvl4pPr>
            <a:lvl5pPr marL="1828580" indent="0">
              <a:buNone/>
              <a:defRPr sz="2000"/>
            </a:lvl5pPr>
            <a:lvl6pPr marL="2285726" indent="0">
              <a:buNone/>
              <a:defRPr sz="2000"/>
            </a:lvl6pPr>
            <a:lvl7pPr marL="2742872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41"/>
            <a:ext cx="6172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000"/>
            </a:lvl3pPr>
            <a:lvl4pPr marL="1371436" indent="0">
              <a:buNone/>
              <a:defRPr sz="800"/>
            </a:lvl4pPr>
            <a:lvl5pPr marL="1828580" indent="0">
              <a:buNone/>
              <a:defRPr sz="800"/>
            </a:lvl5pPr>
            <a:lvl6pPr marL="2285726" indent="0">
              <a:buNone/>
              <a:defRPr sz="800"/>
            </a:lvl6pPr>
            <a:lvl7pPr marL="2742872" indent="0">
              <a:buNone/>
              <a:defRPr sz="800"/>
            </a:lvl7pPr>
            <a:lvl8pPr marL="3200016" indent="0">
              <a:buNone/>
              <a:defRPr sz="800"/>
            </a:lvl8pPr>
            <a:lvl9pPr marL="3657161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73C72-1703-4593-A1B5-F1792984DAC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69010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47"/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41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64" tIns="46032" rIns="92064" bIns="46032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64" tIns="46032" rIns="92064" bIns="46032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2705" y="6248400"/>
            <a:ext cx="213419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64" tIns="46032" rIns="92064" bIns="46032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26A0BBCB-F26B-4CD1-A229-9763DB55BDB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562701" y="609600"/>
            <a:ext cx="716160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64" tIns="46032" rIns="92064" bIns="4603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Slide Title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62701" y="1981200"/>
            <a:ext cx="7161609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64" tIns="46032" rIns="92064" bIns="460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Body Text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004652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146"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292"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436"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580"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285714" indent="-285714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5717" indent="-228572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b="1">
          <a:solidFill>
            <a:schemeClr val="tx1"/>
          </a:solidFill>
          <a:latin typeface="+mn-lt"/>
          <a:ea typeface="+mn-ea"/>
        </a:defRPr>
      </a:lvl2pPr>
      <a:lvl3pPr marL="1142863" indent="-228572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»"/>
        <a:defRPr b="1">
          <a:solidFill>
            <a:schemeClr val="tx1"/>
          </a:solidFill>
          <a:latin typeface="+mn-lt"/>
          <a:ea typeface="+mn-ea"/>
        </a:defRPr>
      </a:lvl3pPr>
      <a:lvl4pPr marL="1542866" indent="-17143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ea typeface="+mn-ea"/>
        </a:defRPr>
      </a:lvl4pPr>
      <a:lvl5pPr marL="2000010" indent="-17143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+mn-ea"/>
        </a:defRPr>
      </a:lvl5pPr>
      <a:lvl6pPr marL="2457155" indent="-17143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+mn-ea"/>
        </a:defRPr>
      </a:lvl6pPr>
      <a:lvl7pPr marL="2914301" indent="-17143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+mn-ea"/>
        </a:defRPr>
      </a:lvl7pPr>
      <a:lvl8pPr marL="3371446" indent="-17143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+mn-ea"/>
        </a:defRPr>
      </a:lvl8pPr>
      <a:lvl9pPr marL="3828590" indent="-17143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457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457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6" algn="l" defTabSz="457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0" algn="l" defTabSz="457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2" algn="l" defTabSz="457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52400"/>
            <a:ext cx="7162800" cy="1143000"/>
          </a:xfrm>
        </p:spPr>
        <p:txBody>
          <a:bodyPr/>
          <a:lstStyle/>
          <a:p>
            <a:r>
              <a:rPr lang="en-US" sz="4800">
                <a:solidFill>
                  <a:srgbClr val="FFFF00"/>
                </a:solidFill>
                <a:ea typeface="ＭＳ Ｐゴシック" pitchFamily="-84" charset="-128"/>
              </a:rPr>
              <a:t>Case 4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19200"/>
            <a:ext cx="9296400" cy="4114800"/>
          </a:xfrm>
        </p:spPr>
        <p:txBody>
          <a:bodyPr/>
          <a:lstStyle/>
          <a:p>
            <a:r>
              <a:rPr lang="en-US" sz="3600" dirty="0"/>
              <a:t>A 48 year old female presented with an ill-defined mass on a screening mammogram.</a:t>
            </a:r>
          </a:p>
          <a:p>
            <a:r>
              <a:rPr lang="en-US" sz="3600" dirty="0"/>
              <a:t>A diagnosis of invasive carcinoma was made on a core needle biopsy.</a:t>
            </a:r>
          </a:p>
          <a:p>
            <a:r>
              <a:rPr lang="en-US" sz="3600" dirty="0"/>
              <a:t>The images are from the subsequent nipple-sparing mastectomy.</a:t>
            </a:r>
          </a:p>
        </p:txBody>
      </p:sp>
    </p:spTree>
    <p:extLst>
      <p:ext uri="{BB962C8B-B14F-4D97-AF65-F5344CB8AC3E}">
        <p14:creationId xmlns:p14="http://schemas.microsoft.com/office/powerpoint/2010/main" val="186243767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52400"/>
            <a:ext cx="8355330" cy="6553200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79664517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76200"/>
            <a:ext cx="8549640" cy="6705600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79664517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52400"/>
            <a:ext cx="8452485" cy="6629400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79664517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52400"/>
            <a:ext cx="8355330" cy="6553200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85676457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Slides">
  <a:themeElements>
    <a:clrScheme name="">
      <a:dk1>
        <a:srgbClr val="919191"/>
      </a:dk1>
      <a:lt1>
        <a:srgbClr val="FFFFFF"/>
      </a:lt1>
      <a:dk2>
        <a:srgbClr val="081D58"/>
      </a:dk2>
      <a:lt2>
        <a:srgbClr val="FAFD00"/>
      </a:lt2>
      <a:accent1>
        <a:srgbClr val="618FFD"/>
      </a:accent1>
      <a:accent2>
        <a:srgbClr val="00AE00"/>
      </a:accent2>
      <a:accent3>
        <a:srgbClr val="AAABB4"/>
      </a:accent3>
      <a:accent4>
        <a:srgbClr val="DA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1_Slides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26" tIns="45713" rIns="91426" bIns="45713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26" tIns="45713" rIns="91426" bIns="45713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lides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ides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ides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ides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ides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ides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46302520</TotalTime>
  <Pages>9</Pages>
  <Words>39</Words>
  <Application>Microsoft Office PowerPoint</Application>
  <PresentationFormat>35mm Slides</PresentationFormat>
  <Paragraphs>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ＭＳ Ｐゴシック</vt:lpstr>
      <vt:lpstr>Arial</vt:lpstr>
      <vt:lpstr>Times New Roman</vt:lpstr>
      <vt:lpstr>1_Slides</vt:lpstr>
      <vt:lpstr>Case 4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November 1999</dc:title>
  <dc:subject>Chicago</dc:subject>
  <dc:creator>Information Systems</dc:creator>
  <cp:lastModifiedBy>Schnitt, Stuart J.,M.D.</cp:lastModifiedBy>
  <cp:revision>663</cp:revision>
  <cp:lastPrinted>2002-11-26T19:31:54Z</cp:lastPrinted>
  <dcterms:created xsi:type="dcterms:W3CDTF">2017-06-05T00:05:25Z</dcterms:created>
  <dcterms:modified xsi:type="dcterms:W3CDTF">2018-01-23T15:57:23Z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533993555</vt:i4>
  </property>
  <property fmtid="{D5CDD505-2E9C-101B-9397-08002B2CF9AE}" pid="3" name="_NewReviewCycle">
    <vt:lpwstr/>
  </property>
  <property fmtid="{D5CDD505-2E9C-101B-9397-08002B2CF9AE}" pid="4" name="_EmailSubject">
    <vt:lpwstr>or.......</vt:lpwstr>
  </property>
  <property fmtid="{D5CDD505-2E9C-101B-9397-08002B2CF9AE}" pid="5" name="_AuthorEmail">
    <vt:lpwstr>CFLETCHER@PARTNERS.ORG</vt:lpwstr>
  </property>
  <property fmtid="{D5CDD505-2E9C-101B-9397-08002B2CF9AE}" pid="6" name="_AuthorEmailDisplayName">
    <vt:lpwstr>Fletcher, Christopher D.M.,M.D.</vt:lpwstr>
  </property>
</Properties>
</file>